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96ED7D-218C-412E-B9DC-9BA16C5BD2E3}" type="datetimeFigureOut">
              <a:rPr lang="es-MX" smtClean="0"/>
              <a:t>25/09/2014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E5AA46F-9128-43DA-A2C2-48B86BFA1F9E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Google%2B" TargetMode="External"/><Relationship Id="rId2" Type="http://schemas.openxmlformats.org/officeDocument/2006/relationships/hyperlink" Target="http://es.wikipedia.org/wiki/Faceboo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s.wikipedia.org/wiki/Bebo" TargetMode="External"/><Relationship Id="rId4" Type="http://schemas.openxmlformats.org/officeDocument/2006/relationships/hyperlink" Target="http://es.wikipedia.org/wiki/Hi5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32656"/>
            <a:ext cx="7912968" cy="6408712"/>
          </a:xfrm>
        </p:spPr>
        <p:txBody>
          <a:bodyPr/>
          <a:lstStyle/>
          <a:p>
            <a:r>
              <a:rPr lang="es-MX" dirty="0" smtClean="0"/>
              <a:t>Colegio De Bachilleres</a:t>
            </a:r>
          </a:p>
          <a:p>
            <a:r>
              <a:rPr lang="es-MX" dirty="0" smtClean="0"/>
              <a:t>Plantel No. 20 Del Valle</a:t>
            </a:r>
            <a:br>
              <a:rPr lang="es-MX" dirty="0" smtClean="0"/>
            </a:br>
            <a:r>
              <a:rPr lang="es-MX" dirty="0" smtClean="0"/>
              <a:t>“Matías Romero”</a:t>
            </a:r>
          </a:p>
          <a:p>
            <a:r>
              <a:rPr lang="es-MX" dirty="0" smtClean="0"/>
              <a:t>Wendy </a:t>
            </a:r>
            <a:r>
              <a:rPr lang="es-MX" dirty="0" err="1" smtClean="0"/>
              <a:t>Samantha</a:t>
            </a:r>
            <a:r>
              <a:rPr lang="es-MX" dirty="0" smtClean="0"/>
              <a:t> Oropeza </a:t>
            </a:r>
            <a:r>
              <a:rPr lang="es-MX" dirty="0" err="1" smtClean="0"/>
              <a:t>Olguin</a:t>
            </a:r>
            <a:endParaRPr lang="es-MX" dirty="0" smtClean="0"/>
          </a:p>
          <a:p>
            <a:r>
              <a:rPr lang="es-MX" dirty="0" smtClean="0"/>
              <a:t>Jesús Alejandro Sánchez Marín</a:t>
            </a:r>
          </a:p>
          <a:p>
            <a:endParaRPr lang="es-MX" dirty="0"/>
          </a:p>
          <a:p>
            <a:r>
              <a:rPr lang="es-MX" dirty="0" smtClean="0"/>
              <a:t>Tecnología de la Información y la comunicación (TIC)</a:t>
            </a:r>
          </a:p>
          <a:p>
            <a:r>
              <a:rPr lang="es-MX" dirty="0" smtClean="0"/>
              <a:t>Grupo: 101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734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2074176"/>
            <a:ext cx="77048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MX" sz="5400" b="1" cap="all" spc="0" dirty="0" smtClean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Colonna MT" pitchFamily="82" charset="0"/>
              </a:rPr>
              <a:t>REDES SOCIALES</a:t>
            </a:r>
            <a:endParaRPr lang="es-MX" sz="5400" b="1" cap="all" spc="0" dirty="0">
              <a:ln w="0"/>
              <a:solidFill>
                <a:schemeClr val="accent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2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408712"/>
          </a:xfrm>
        </p:spPr>
        <p:txBody>
          <a:bodyPr>
            <a:noAutofit/>
          </a:bodyPr>
          <a:lstStyle/>
          <a:p>
            <a:pPr algn="just"/>
            <a:r>
              <a:rPr lang="es-ES" sz="3600" dirty="0">
                <a:latin typeface="Comic Sans MS" pitchFamily="66" charset="0"/>
              </a:rPr>
              <a:t>Las redes sociales son estructuras sociales compuestas de grupos de personas, las cuales están conectadas por uno o varios tipos de relaciones, tales como amistad, parentesco, intereses comunes o que comparten conocimientos, e ideas de libre expresión. </a:t>
            </a:r>
            <a:r>
              <a:rPr lang="es-ES" sz="3600" dirty="0" smtClean="0">
                <a:latin typeface="Comic Sans MS" pitchFamily="66" charset="0"/>
              </a:rPr>
              <a:t/>
            </a:r>
            <a:br>
              <a:rPr lang="es-ES" sz="3600" dirty="0" smtClean="0">
                <a:latin typeface="Comic Sans MS" pitchFamily="66" charset="0"/>
              </a:rPr>
            </a:br>
            <a:r>
              <a:rPr lang="es-ES" sz="3600" dirty="0" smtClean="0">
                <a:latin typeface="Comic Sans MS" pitchFamily="66" charset="0"/>
              </a:rPr>
              <a:t>Una </a:t>
            </a:r>
            <a:r>
              <a:rPr lang="es-ES" sz="3600" dirty="0">
                <a:latin typeface="Comic Sans MS" pitchFamily="66" charset="0"/>
              </a:rPr>
              <a:t>red social es un mapa de todos los lazos relevantes entre todos los nodos estudiados. Se habla en este caso de redes "socio céntricas" o "completas". </a:t>
            </a:r>
            <a:endParaRPr lang="es-MX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9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" sz="14400" dirty="0" smtClean="0">
                <a:latin typeface="Comic Sans MS" pitchFamily="66" charset="0"/>
              </a:rPr>
              <a:t>No </a:t>
            </a:r>
            <a:r>
              <a:rPr lang="es-ES" sz="14400" dirty="0">
                <a:latin typeface="Comic Sans MS" pitchFamily="66" charset="0"/>
              </a:rPr>
              <a:t>hay unanimidad entre los autores a la hora de proponer una tipología concreta. En algunos sitios se aplica la misma tipología que en su día se utilizó para los portales, dividirlos en horizontales y verticales</a:t>
            </a:r>
            <a:r>
              <a:rPr lang="es-ES" sz="14400" dirty="0" smtClean="0">
                <a:latin typeface="Comic Sans MS" pitchFamily="66" charset="0"/>
              </a:rPr>
              <a:t>:</a:t>
            </a:r>
            <a:r>
              <a:rPr lang="es-ES" sz="14400" dirty="0">
                <a:latin typeface="Comic Sans MS" pitchFamily="66" charset="0"/>
              </a:rPr>
              <a:t> </a:t>
            </a:r>
            <a:endParaRPr lang="es-MX" sz="14400" dirty="0">
              <a:latin typeface="Comic Sans MS" pitchFamily="66" charset="0"/>
            </a:endParaRPr>
          </a:p>
          <a:p>
            <a:pPr lvl="0" algn="just"/>
            <a:r>
              <a:rPr lang="es-ES" sz="14400" dirty="0">
                <a:latin typeface="Comic Sans MS" pitchFamily="66" charset="0"/>
              </a:rPr>
              <a:t>Horizontales: buscan proveer herramientas para la interrelación en general: </a:t>
            </a:r>
            <a:r>
              <a:rPr lang="es-ES" sz="14400" dirty="0">
                <a:latin typeface="Comic Sans MS" pitchFamily="66" charset="0"/>
                <a:hlinkClick r:id="rId2" tooltip="Facebook"/>
              </a:rPr>
              <a:t>Facebook</a:t>
            </a:r>
            <a:r>
              <a:rPr lang="es-ES" sz="14400" dirty="0">
                <a:latin typeface="Comic Sans MS" pitchFamily="66" charset="0"/>
              </a:rPr>
              <a:t>, </a:t>
            </a:r>
            <a:r>
              <a:rPr lang="es-ES" sz="14400" dirty="0">
                <a:latin typeface="Comic Sans MS" pitchFamily="66" charset="0"/>
                <a:hlinkClick r:id="rId3" tooltip="Google+"/>
              </a:rPr>
              <a:t>Google+</a:t>
            </a:r>
            <a:r>
              <a:rPr lang="es-ES" sz="14400" dirty="0">
                <a:latin typeface="Comic Sans MS" pitchFamily="66" charset="0"/>
              </a:rPr>
              <a:t>, </a:t>
            </a:r>
            <a:r>
              <a:rPr lang="es-ES" sz="14400" dirty="0">
                <a:latin typeface="Comic Sans MS" pitchFamily="66" charset="0"/>
                <a:hlinkClick r:id="rId4" tooltip="Hi5"/>
              </a:rPr>
              <a:t>Hi5</a:t>
            </a:r>
            <a:r>
              <a:rPr lang="es-ES" sz="14400" dirty="0">
                <a:latin typeface="Comic Sans MS" pitchFamily="66" charset="0"/>
              </a:rPr>
              <a:t>, </a:t>
            </a:r>
            <a:r>
              <a:rPr lang="es-ES" sz="14400" dirty="0">
                <a:latin typeface="Comic Sans MS" pitchFamily="66" charset="0"/>
                <a:hlinkClick r:id="rId5" tooltip="Bebo"/>
              </a:rPr>
              <a:t>Bebo</a:t>
            </a:r>
            <a:r>
              <a:rPr lang="es-ES" sz="14400" dirty="0">
                <a:latin typeface="Comic Sans MS" pitchFamily="66" charset="0"/>
              </a:rPr>
              <a:t> </a:t>
            </a:r>
            <a:r>
              <a:rPr lang="es-ES" sz="14400" dirty="0" smtClean="0">
                <a:latin typeface="Comic Sans MS" pitchFamily="66" charset="0"/>
              </a:rPr>
              <a:t>.</a:t>
            </a:r>
            <a:endParaRPr lang="es-MX" sz="14400" dirty="0">
              <a:latin typeface="Comic Sans MS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3" y="188640"/>
            <a:ext cx="705678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000" b="1" i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Broadway" pitchFamily="82" charset="0"/>
              </a:rPr>
              <a:t>TIPOLOGÍA DE REDES SOCIALES EN INTERNET</a:t>
            </a:r>
            <a:endParaRPr lang="es-MX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57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29126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178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99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Papel</vt:lpstr>
      <vt:lpstr>Presentación de PowerPoint</vt:lpstr>
      <vt:lpstr>Presentación de PowerPoint</vt:lpstr>
      <vt:lpstr>Las redes sociales son estructuras sociales compuestas de grupos de personas, las cuales están conectadas por uno o varios tipos de relaciones, tales como amistad, parentesco, intereses comunes o que comparten conocimientos, e ideas de libre expresión.  Una red social es un mapa de todos los lazos relevantes entre todos los nodos estudiados. Se habla en este caso de redes "socio céntricas" o "completas". 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Sala-xx</dc:creator>
  <cp:lastModifiedBy>Sala-xx</cp:lastModifiedBy>
  <cp:revision>3</cp:revision>
  <dcterms:created xsi:type="dcterms:W3CDTF">2014-09-25T13:15:00Z</dcterms:created>
  <dcterms:modified xsi:type="dcterms:W3CDTF">2014-09-25T13:40:52Z</dcterms:modified>
</cp:coreProperties>
</file>